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Nuni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regular.fntdata"/><Relationship Id="rId10" Type="http://schemas.openxmlformats.org/officeDocument/2006/relationships/slide" Target="slides/slide6.xml"/><Relationship Id="rId13" Type="http://schemas.openxmlformats.org/officeDocument/2006/relationships/font" Target="fonts/Nunito-italic.fntdata"/><Relationship Id="rId12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Nuni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oiiqgtq18uI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jF-ese8IG44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Foreign Hotel Advertising</a:t>
            </a:r>
            <a:endParaRPr/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Mikaela Stewart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https://www.youtube.com/watch?v=oiiqgtq18uI</a:t>
            </a:r>
            <a:r>
              <a:rPr lang="en" sz="1800"/>
              <a:t> Sandals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297" y="668725"/>
            <a:ext cx="2854527" cy="380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Gaze and the Other</a:t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Derrida’s theory of marked and unmarked, using binary oppositions as a way of distinguishing what is considered to be the norm and what is considered as “other.”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accent5"/>
                </a:solidFill>
                <a:hlinkClick r:id="rId3"/>
              </a:rPr>
              <a:t>https://www.youtube.com/watch?v=jF-ese8IG44</a:t>
            </a:r>
            <a:r>
              <a:rPr lang="en" sz="1800"/>
              <a:t> Beaches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819150" y="12681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The ads attach notions of exoticism through their imagery.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These images are coded as distant and outside the viewer or consumer’s world of consumption.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The consumer is interpellated as being capable of obtaining this kind of exotic experience. 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